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1734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B44BBC-6C73-49F3-8D3C-70AF066DD786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E3FCFB-5DB7-4991-B374-CCEB91CBF1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021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37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689" algn="l" defTabSz="99537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377" algn="l" defTabSz="99537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067" algn="l" defTabSz="99537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0757" algn="l" defTabSz="99537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446" algn="l" defTabSz="99537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133" algn="l" defTabSz="99537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3823" algn="l" defTabSz="99537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1511" algn="l" defTabSz="99537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246188" y="1143000"/>
            <a:ext cx="4365625" cy="30861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E3FCFB-5DB7-4991-B374-CCEB91CBF1D4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961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531F-D25A-4169-A3B1-71821B4386E2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4EC63-BEA1-4D58-9EB8-0568EAF2F7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6205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531F-D25A-4169-A3B1-71821B4386E2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4EC63-BEA1-4D58-9EB8-0568EAF2F7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282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531F-D25A-4169-A3B1-71821B4386E2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4EC63-BEA1-4D58-9EB8-0568EAF2F7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5130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531F-D25A-4169-A3B1-71821B4386E2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4EC63-BEA1-4D58-9EB8-0568EAF2F7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083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531F-D25A-4169-A3B1-71821B4386E2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4EC63-BEA1-4D58-9EB8-0568EAF2F7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076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531F-D25A-4169-A3B1-71821B4386E2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4EC63-BEA1-4D58-9EB8-0568EAF2F7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112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531F-D25A-4169-A3B1-71821B4386E2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4EC63-BEA1-4D58-9EB8-0568EAF2F7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82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531F-D25A-4169-A3B1-71821B4386E2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4EC63-BEA1-4D58-9EB8-0568EAF2F7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7575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531F-D25A-4169-A3B1-71821B4386E2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4EC63-BEA1-4D58-9EB8-0568EAF2F7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4390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531F-D25A-4169-A3B1-71821B4386E2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4EC63-BEA1-4D58-9EB8-0568EAF2F7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541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531F-D25A-4169-A3B1-71821B4386E2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4EC63-BEA1-4D58-9EB8-0568EAF2F7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167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D6531F-D25A-4169-A3B1-71821B4386E2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94EC63-BEA1-4D58-9EB8-0568EAF2F7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909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EE0714BB-725B-8536-7878-2B65B8B3A1D2}"/>
              </a:ext>
            </a:extLst>
          </p:cNvPr>
          <p:cNvSpPr/>
          <p:nvPr/>
        </p:nvSpPr>
        <p:spPr>
          <a:xfrm>
            <a:off x="3" y="3191263"/>
            <a:ext cx="6119999" cy="43200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3"/>
          </a:p>
        </p:txBody>
      </p:sp>
      <p:sp>
        <p:nvSpPr>
          <p:cNvPr id="22" name="Forma Livre: Forma 21">
            <a:extLst>
              <a:ext uri="{FF2B5EF4-FFF2-40B4-BE49-F238E27FC236}">
                <a16:creationId xmlns:a16="http://schemas.microsoft.com/office/drawing/2014/main" id="{D8F5704F-46FA-7CA1-BDF5-2C77410457AD}"/>
              </a:ext>
            </a:extLst>
          </p:cNvPr>
          <p:cNvSpPr/>
          <p:nvPr/>
        </p:nvSpPr>
        <p:spPr>
          <a:xfrm>
            <a:off x="5245442" y="4649261"/>
            <a:ext cx="468000" cy="1116001"/>
          </a:xfrm>
          <a:custGeom>
            <a:avLst/>
            <a:gdLst>
              <a:gd name="connsiteX0" fmla="*/ 144000 w 468000"/>
              <a:gd name="connsiteY0" fmla="*/ 0 h 1116000"/>
              <a:gd name="connsiteX1" fmla="*/ 324000 w 468000"/>
              <a:gd name="connsiteY1" fmla="*/ 0 h 1116000"/>
              <a:gd name="connsiteX2" fmla="*/ 324000 w 468000"/>
              <a:gd name="connsiteY2" fmla="*/ 288000 h 1116000"/>
              <a:gd name="connsiteX3" fmla="*/ 468000 w 468000"/>
              <a:gd name="connsiteY3" fmla="*/ 288000 h 1116000"/>
              <a:gd name="connsiteX4" fmla="*/ 468000 w 468000"/>
              <a:gd name="connsiteY4" fmla="*/ 1116000 h 1116000"/>
              <a:gd name="connsiteX5" fmla="*/ 0 w 468000"/>
              <a:gd name="connsiteY5" fmla="*/ 1116000 h 1116000"/>
              <a:gd name="connsiteX6" fmla="*/ 0 w 468000"/>
              <a:gd name="connsiteY6" fmla="*/ 288000 h 1116000"/>
              <a:gd name="connsiteX7" fmla="*/ 144000 w 468000"/>
              <a:gd name="connsiteY7" fmla="*/ 288000 h 11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8000" h="1116000">
                <a:moveTo>
                  <a:pt x="144000" y="0"/>
                </a:moveTo>
                <a:lnTo>
                  <a:pt x="324000" y="0"/>
                </a:lnTo>
                <a:lnTo>
                  <a:pt x="324000" y="288000"/>
                </a:lnTo>
                <a:lnTo>
                  <a:pt x="468000" y="288000"/>
                </a:lnTo>
                <a:lnTo>
                  <a:pt x="468000" y="1116000"/>
                </a:lnTo>
                <a:lnTo>
                  <a:pt x="0" y="1116000"/>
                </a:lnTo>
                <a:lnTo>
                  <a:pt x="0" y="288000"/>
                </a:lnTo>
                <a:lnTo>
                  <a:pt x="144000" y="2880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 sz="1803" dirty="0"/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E8C94B8A-29A0-C8FD-BF5D-CBE681E8DB8B}"/>
              </a:ext>
            </a:extLst>
          </p:cNvPr>
          <p:cNvSpPr/>
          <p:nvPr/>
        </p:nvSpPr>
        <p:spPr>
          <a:xfrm>
            <a:off x="6120004" y="6791265"/>
            <a:ext cx="1440000" cy="719999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3"/>
          </a:p>
        </p:txBody>
      </p:sp>
      <p:sp>
        <p:nvSpPr>
          <p:cNvPr id="51" name="Retângulo 50">
            <a:extLst>
              <a:ext uri="{FF2B5EF4-FFF2-40B4-BE49-F238E27FC236}">
                <a16:creationId xmlns:a16="http://schemas.microsoft.com/office/drawing/2014/main" id="{4F3E01A5-CB82-564F-AD98-35DEBEC3B13F}"/>
              </a:ext>
            </a:extLst>
          </p:cNvPr>
          <p:cNvSpPr/>
          <p:nvPr/>
        </p:nvSpPr>
        <p:spPr>
          <a:xfrm>
            <a:off x="6120004" y="6071265"/>
            <a:ext cx="1440000" cy="719999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3"/>
          </a:p>
        </p:txBody>
      </p:sp>
      <p:sp>
        <p:nvSpPr>
          <p:cNvPr id="52" name="Retângulo 51">
            <a:extLst>
              <a:ext uri="{FF2B5EF4-FFF2-40B4-BE49-F238E27FC236}">
                <a16:creationId xmlns:a16="http://schemas.microsoft.com/office/drawing/2014/main" id="{E44B3C25-8BA1-84C4-9270-0BC4F21426E1}"/>
              </a:ext>
            </a:extLst>
          </p:cNvPr>
          <p:cNvSpPr/>
          <p:nvPr/>
        </p:nvSpPr>
        <p:spPr>
          <a:xfrm>
            <a:off x="6120004" y="4919262"/>
            <a:ext cx="1440000" cy="11520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3"/>
          </a:p>
        </p:txBody>
      </p:sp>
      <p:cxnSp>
        <p:nvCxnSpPr>
          <p:cNvPr id="54" name="Conector reto 53">
            <a:extLst>
              <a:ext uri="{FF2B5EF4-FFF2-40B4-BE49-F238E27FC236}">
                <a16:creationId xmlns:a16="http://schemas.microsoft.com/office/drawing/2014/main" id="{CCB769F9-2B37-229D-3947-A073E76FC47F}"/>
              </a:ext>
            </a:extLst>
          </p:cNvPr>
          <p:cNvCxnSpPr>
            <a:cxnSpLocks/>
          </p:cNvCxnSpPr>
          <p:nvPr/>
        </p:nvCxnSpPr>
        <p:spPr>
          <a:xfrm>
            <a:off x="6120004" y="4919261"/>
            <a:ext cx="1440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Conector reto 54">
            <a:extLst>
              <a:ext uri="{FF2B5EF4-FFF2-40B4-BE49-F238E27FC236}">
                <a16:creationId xmlns:a16="http://schemas.microsoft.com/office/drawing/2014/main" id="{CCD8A67D-BEA1-BE7B-42BD-F19C1B8B5E7A}"/>
              </a:ext>
            </a:extLst>
          </p:cNvPr>
          <p:cNvCxnSpPr>
            <a:cxnSpLocks/>
          </p:cNvCxnSpPr>
          <p:nvPr/>
        </p:nvCxnSpPr>
        <p:spPr>
          <a:xfrm>
            <a:off x="6120002" y="6071261"/>
            <a:ext cx="1440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Conector reto 55">
            <a:extLst>
              <a:ext uri="{FF2B5EF4-FFF2-40B4-BE49-F238E27FC236}">
                <a16:creationId xmlns:a16="http://schemas.microsoft.com/office/drawing/2014/main" id="{E8CE32A2-091E-DDBA-CFE9-3857705AEFB0}"/>
              </a:ext>
            </a:extLst>
          </p:cNvPr>
          <p:cNvCxnSpPr>
            <a:cxnSpLocks/>
          </p:cNvCxnSpPr>
          <p:nvPr/>
        </p:nvCxnSpPr>
        <p:spPr>
          <a:xfrm>
            <a:off x="6120002" y="6791260"/>
            <a:ext cx="1440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Conector reto 56">
            <a:extLst>
              <a:ext uri="{FF2B5EF4-FFF2-40B4-BE49-F238E27FC236}">
                <a16:creationId xmlns:a16="http://schemas.microsoft.com/office/drawing/2014/main" id="{7ACC5CE2-9075-BF7A-ABAA-3637CE9CE375}"/>
              </a:ext>
            </a:extLst>
          </p:cNvPr>
          <p:cNvCxnSpPr>
            <a:cxnSpLocks/>
          </p:cNvCxnSpPr>
          <p:nvPr/>
        </p:nvCxnSpPr>
        <p:spPr>
          <a:xfrm>
            <a:off x="-1" y="594474"/>
            <a:ext cx="6477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8" name="CaixaDeTexto 57">
            <a:extLst>
              <a:ext uri="{FF2B5EF4-FFF2-40B4-BE49-F238E27FC236}">
                <a16:creationId xmlns:a16="http://schemas.microsoft.com/office/drawing/2014/main" id="{F09C09D9-3E71-AE83-2582-F86C0045131C}"/>
              </a:ext>
            </a:extLst>
          </p:cNvPr>
          <p:cNvSpPr txBox="1"/>
          <p:nvPr/>
        </p:nvSpPr>
        <p:spPr>
          <a:xfrm>
            <a:off x="647704" y="409812"/>
            <a:ext cx="1011815" cy="313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36" dirty="0"/>
              <a:t>Corte raso</a:t>
            </a:r>
          </a:p>
        </p:txBody>
      </p:sp>
      <p:cxnSp>
        <p:nvCxnSpPr>
          <p:cNvPr id="59" name="Conector reto 58">
            <a:extLst>
              <a:ext uri="{FF2B5EF4-FFF2-40B4-BE49-F238E27FC236}">
                <a16:creationId xmlns:a16="http://schemas.microsoft.com/office/drawing/2014/main" id="{301F9C43-BB38-A5FD-F6B6-F3266A7EAA59}"/>
              </a:ext>
            </a:extLst>
          </p:cNvPr>
          <p:cNvCxnSpPr>
            <a:cxnSpLocks/>
          </p:cNvCxnSpPr>
          <p:nvPr/>
        </p:nvCxnSpPr>
        <p:spPr>
          <a:xfrm>
            <a:off x="19051" y="899274"/>
            <a:ext cx="647701" cy="0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CF331686-B73B-C276-12F5-6AD3AD876E24}"/>
              </a:ext>
            </a:extLst>
          </p:cNvPr>
          <p:cNvSpPr txBox="1"/>
          <p:nvPr/>
        </p:nvSpPr>
        <p:spPr>
          <a:xfrm>
            <a:off x="666750" y="779144"/>
            <a:ext cx="1393138" cy="313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36" dirty="0"/>
              <a:t>Corte profundo</a:t>
            </a:r>
          </a:p>
        </p:txBody>
      </p:sp>
      <p:grpSp>
        <p:nvGrpSpPr>
          <p:cNvPr id="61" name="Agrupar 60">
            <a:extLst>
              <a:ext uri="{FF2B5EF4-FFF2-40B4-BE49-F238E27FC236}">
                <a16:creationId xmlns:a16="http://schemas.microsoft.com/office/drawing/2014/main" id="{9934FF40-7560-C8C5-7B5E-7347581568C7}"/>
              </a:ext>
            </a:extLst>
          </p:cNvPr>
          <p:cNvGrpSpPr/>
          <p:nvPr/>
        </p:nvGrpSpPr>
        <p:grpSpPr>
          <a:xfrm>
            <a:off x="8056910" y="2843669"/>
            <a:ext cx="2521624" cy="4716006"/>
            <a:chOff x="8437260" y="3197552"/>
            <a:chExt cx="2521622" cy="4716007"/>
          </a:xfrm>
        </p:grpSpPr>
        <p:sp>
          <p:nvSpPr>
            <p:cNvPr id="62" name="Retângulo 61">
              <a:extLst>
                <a:ext uri="{FF2B5EF4-FFF2-40B4-BE49-F238E27FC236}">
                  <a16:creationId xmlns:a16="http://schemas.microsoft.com/office/drawing/2014/main" id="{0F33A653-8CAE-F25D-1E4C-B37F0EA48CC0}"/>
                </a:ext>
              </a:extLst>
            </p:cNvPr>
            <p:cNvSpPr/>
            <p:nvPr/>
          </p:nvSpPr>
          <p:spPr>
            <a:xfrm rot="5400000">
              <a:off x="9635071" y="6602170"/>
              <a:ext cx="1800000" cy="822778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3" dirty="0"/>
            </a:p>
          </p:txBody>
        </p:sp>
        <p:sp>
          <p:nvSpPr>
            <p:cNvPr id="63" name="Retângulo 62">
              <a:extLst>
                <a:ext uri="{FF2B5EF4-FFF2-40B4-BE49-F238E27FC236}">
                  <a16:creationId xmlns:a16="http://schemas.microsoft.com/office/drawing/2014/main" id="{BFB65036-C8C4-F34D-FDD2-74207F0F7C87}"/>
                </a:ext>
              </a:extLst>
            </p:cNvPr>
            <p:cNvSpPr/>
            <p:nvPr/>
          </p:nvSpPr>
          <p:spPr>
            <a:xfrm rot="5400000">
              <a:off x="9978633" y="6968559"/>
              <a:ext cx="378000" cy="900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3" dirty="0"/>
            </a:p>
          </p:txBody>
        </p:sp>
        <p:sp>
          <p:nvSpPr>
            <p:cNvPr id="64" name="Retângulo 63">
              <a:extLst>
                <a:ext uri="{FF2B5EF4-FFF2-40B4-BE49-F238E27FC236}">
                  <a16:creationId xmlns:a16="http://schemas.microsoft.com/office/drawing/2014/main" id="{3D808F5E-8C6B-5A63-7911-22FC67A8D66D}"/>
                </a:ext>
              </a:extLst>
            </p:cNvPr>
            <p:cNvSpPr/>
            <p:nvPr/>
          </p:nvSpPr>
          <p:spPr>
            <a:xfrm rot="5400000">
              <a:off x="10262282" y="5416959"/>
              <a:ext cx="558000" cy="8352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3" dirty="0"/>
            </a:p>
          </p:txBody>
        </p:sp>
        <p:sp>
          <p:nvSpPr>
            <p:cNvPr id="65" name="Retângulo 64">
              <a:extLst>
                <a:ext uri="{FF2B5EF4-FFF2-40B4-BE49-F238E27FC236}">
                  <a16:creationId xmlns:a16="http://schemas.microsoft.com/office/drawing/2014/main" id="{A079548F-F25A-BD3A-B8AF-7A6E76523D11}"/>
                </a:ext>
              </a:extLst>
            </p:cNvPr>
            <p:cNvSpPr/>
            <p:nvPr/>
          </p:nvSpPr>
          <p:spPr>
            <a:xfrm rot="5400000">
              <a:off x="8932262" y="4379615"/>
              <a:ext cx="1800000" cy="5580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3" dirty="0"/>
            </a:p>
          </p:txBody>
        </p:sp>
        <p:sp>
          <p:nvSpPr>
            <p:cNvPr id="66" name="Retângulo 65">
              <a:extLst>
                <a:ext uri="{FF2B5EF4-FFF2-40B4-BE49-F238E27FC236}">
                  <a16:creationId xmlns:a16="http://schemas.microsoft.com/office/drawing/2014/main" id="{BD6A68FE-99DA-0AF4-B6FC-16628D243AC0}"/>
                </a:ext>
              </a:extLst>
            </p:cNvPr>
            <p:cNvSpPr/>
            <p:nvPr/>
          </p:nvSpPr>
          <p:spPr>
            <a:xfrm rot="5400000">
              <a:off x="10249860" y="3058952"/>
              <a:ext cx="558000" cy="8352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3" dirty="0"/>
            </a:p>
          </p:txBody>
        </p:sp>
        <p:sp>
          <p:nvSpPr>
            <p:cNvPr id="67" name="Retângulo 66">
              <a:extLst>
                <a:ext uri="{FF2B5EF4-FFF2-40B4-BE49-F238E27FC236}">
                  <a16:creationId xmlns:a16="http://schemas.microsoft.com/office/drawing/2014/main" id="{E3581C35-7519-9F89-2213-7D8BD9970152}"/>
                </a:ext>
              </a:extLst>
            </p:cNvPr>
            <p:cNvSpPr/>
            <p:nvPr/>
          </p:nvSpPr>
          <p:spPr>
            <a:xfrm rot="5400000">
              <a:off x="9409263" y="4613615"/>
              <a:ext cx="378000" cy="900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3" dirty="0"/>
            </a:p>
          </p:txBody>
        </p:sp>
        <p:sp>
          <p:nvSpPr>
            <p:cNvPr id="68" name="Retângulo 67">
              <a:extLst>
                <a:ext uri="{FF2B5EF4-FFF2-40B4-BE49-F238E27FC236}">
                  <a16:creationId xmlns:a16="http://schemas.microsoft.com/office/drawing/2014/main" id="{AF904BA2-2EA1-BCA5-E2F5-E751E4EA0FC1}"/>
                </a:ext>
              </a:extLst>
            </p:cNvPr>
            <p:cNvSpPr/>
            <p:nvPr/>
          </p:nvSpPr>
          <p:spPr>
            <a:xfrm rot="5400000">
              <a:off x="8374261" y="4376552"/>
              <a:ext cx="1800000" cy="5580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3" dirty="0"/>
            </a:p>
          </p:txBody>
        </p:sp>
        <p:sp>
          <p:nvSpPr>
            <p:cNvPr id="69" name="Retângulo 68">
              <a:extLst>
                <a:ext uri="{FF2B5EF4-FFF2-40B4-BE49-F238E27FC236}">
                  <a16:creationId xmlns:a16="http://schemas.microsoft.com/office/drawing/2014/main" id="{367226E8-1E2F-F0D9-D9A1-69A7121C5F4C}"/>
                </a:ext>
              </a:extLst>
            </p:cNvPr>
            <p:cNvSpPr/>
            <p:nvPr/>
          </p:nvSpPr>
          <p:spPr>
            <a:xfrm rot="5400000">
              <a:off x="7816260" y="4376552"/>
              <a:ext cx="1800000" cy="5580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3" dirty="0"/>
            </a:p>
          </p:txBody>
        </p:sp>
        <p:cxnSp>
          <p:nvCxnSpPr>
            <p:cNvPr id="70" name="Conector reto 69">
              <a:extLst>
                <a:ext uri="{FF2B5EF4-FFF2-40B4-BE49-F238E27FC236}">
                  <a16:creationId xmlns:a16="http://schemas.microsoft.com/office/drawing/2014/main" id="{5DBF7256-0C21-AF59-C2FF-123909BA58A7}"/>
                </a:ext>
              </a:extLst>
            </p:cNvPr>
            <p:cNvCxnSpPr>
              <a:cxnSpLocks/>
              <a:endCxn id="65" idx="3"/>
            </p:cNvCxnSpPr>
            <p:nvPr/>
          </p:nvCxnSpPr>
          <p:spPr>
            <a:xfrm>
              <a:off x="9832262" y="3779838"/>
              <a:ext cx="0" cy="1778777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71" name="Conector reto 70">
            <a:extLst>
              <a:ext uri="{FF2B5EF4-FFF2-40B4-BE49-F238E27FC236}">
                <a16:creationId xmlns:a16="http://schemas.microsoft.com/office/drawing/2014/main" id="{622FEE63-5C3D-07E3-E1DE-EDCAFB99C836}"/>
              </a:ext>
            </a:extLst>
          </p:cNvPr>
          <p:cNvCxnSpPr>
            <a:cxnSpLocks/>
          </p:cNvCxnSpPr>
          <p:nvPr/>
        </p:nvCxnSpPr>
        <p:spPr>
          <a:xfrm>
            <a:off x="-1" y="1339475"/>
            <a:ext cx="64770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2" name="CaixaDeTexto 71">
            <a:extLst>
              <a:ext uri="{FF2B5EF4-FFF2-40B4-BE49-F238E27FC236}">
                <a16:creationId xmlns:a16="http://schemas.microsoft.com/office/drawing/2014/main" id="{C8267F26-AE90-F993-29EE-A07804098A45}"/>
              </a:ext>
            </a:extLst>
          </p:cNvPr>
          <p:cNvSpPr txBox="1"/>
          <p:nvPr/>
        </p:nvSpPr>
        <p:spPr>
          <a:xfrm>
            <a:off x="647702" y="1154813"/>
            <a:ext cx="2668231" cy="313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36" dirty="0"/>
              <a:t>Posicionamento vertical da P10</a:t>
            </a:r>
          </a:p>
        </p:txBody>
      </p:sp>
      <p:sp>
        <p:nvSpPr>
          <p:cNvPr id="73" name="CaixaDeTexto 72">
            <a:extLst>
              <a:ext uri="{FF2B5EF4-FFF2-40B4-BE49-F238E27FC236}">
                <a16:creationId xmlns:a16="http://schemas.microsoft.com/office/drawing/2014/main" id="{BAB84D66-4CAD-CD26-6492-709C0A5B313A}"/>
              </a:ext>
            </a:extLst>
          </p:cNvPr>
          <p:cNvSpPr txBox="1"/>
          <p:nvPr/>
        </p:nvSpPr>
        <p:spPr>
          <a:xfrm>
            <a:off x="5492866" y="3298602"/>
            <a:ext cx="388248" cy="313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36" dirty="0"/>
              <a:t>P1</a:t>
            </a:r>
          </a:p>
        </p:txBody>
      </p: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78479A20-77C1-D83C-C3D9-D982B6BF68E9}"/>
              </a:ext>
            </a:extLst>
          </p:cNvPr>
          <p:cNvSpPr txBox="1"/>
          <p:nvPr/>
        </p:nvSpPr>
        <p:spPr>
          <a:xfrm>
            <a:off x="6616910" y="5404643"/>
            <a:ext cx="388248" cy="313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36" dirty="0"/>
              <a:t>P3</a:t>
            </a:r>
          </a:p>
        </p:txBody>
      </p:sp>
      <p:sp>
        <p:nvSpPr>
          <p:cNvPr id="76" name="CaixaDeTexto 75">
            <a:extLst>
              <a:ext uri="{FF2B5EF4-FFF2-40B4-BE49-F238E27FC236}">
                <a16:creationId xmlns:a16="http://schemas.microsoft.com/office/drawing/2014/main" id="{5D2A27C0-28FF-388D-CEF3-316112AAF3E5}"/>
              </a:ext>
            </a:extLst>
          </p:cNvPr>
          <p:cNvSpPr txBox="1"/>
          <p:nvPr/>
        </p:nvSpPr>
        <p:spPr>
          <a:xfrm>
            <a:off x="6607418" y="6259354"/>
            <a:ext cx="388248" cy="313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36" dirty="0"/>
              <a:t>P4</a:t>
            </a:r>
          </a:p>
        </p:txBody>
      </p:sp>
      <p:sp>
        <p:nvSpPr>
          <p:cNvPr id="77" name="CaixaDeTexto 76">
            <a:extLst>
              <a:ext uri="{FF2B5EF4-FFF2-40B4-BE49-F238E27FC236}">
                <a16:creationId xmlns:a16="http://schemas.microsoft.com/office/drawing/2014/main" id="{3DF47076-F5AF-CD16-C506-522535CE8D58}"/>
              </a:ext>
            </a:extLst>
          </p:cNvPr>
          <p:cNvSpPr txBox="1"/>
          <p:nvPr/>
        </p:nvSpPr>
        <p:spPr>
          <a:xfrm>
            <a:off x="6607418" y="6985471"/>
            <a:ext cx="388248" cy="313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36" dirty="0"/>
              <a:t>P5</a:t>
            </a:r>
          </a:p>
        </p:txBody>
      </p:sp>
      <p:sp>
        <p:nvSpPr>
          <p:cNvPr id="78" name="Retângulo 77">
            <a:extLst>
              <a:ext uri="{FF2B5EF4-FFF2-40B4-BE49-F238E27FC236}">
                <a16:creationId xmlns:a16="http://schemas.microsoft.com/office/drawing/2014/main" id="{429E3356-FC30-88F0-DF68-945AC638B6F5}"/>
              </a:ext>
            </a:extLst>
          </p:cNvPr>
          <p:cNvSpPr/>
          <p:nvPr/>
        </p:nvSpPr>
        <p:spPr>
          <a:xfrm rot="5400000">
            <a:off x="-882000" y="4549931"/>
            <a:ext cx="3312000" cy="1548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3"/>
          </a:p>
        </p:txBody>
      </p:sp>
      <p:sp>
        <p:nvSpPr>
          <p:cNvPr id="79" name="CaixaDeTexto 78">
            <a:extLst>
              <a:ext uri="{FF2B5EF4-FFF2-40B4-BE49-F238E27FC236}">
                <a16:creationId xmlns:a16="http://schemas.microsoft.com/office/drawing/2014/main" id="{956EF5BF-7BE5-D34A-47BC-A11A911E9ABD}"/>
              </a:ext>
            </a:extLst>
          </p:cNvPr>
          <p:cNvSpPr txBox="1"/>
          <p:nvPr/>
        </p:nvSpPr>
        <p:spPr>
          <a:xfrm>
            <a:off x="153467" y="4889598"/>
            <a:ext cx="1245965" cy="755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36" dirty="0"/>
              <a:t>Base da Bateria 18650</a:t>
            </a:r>
          </a:p>
        </p:txBody>
      </p:sp>
      <p:cxnSp>
        <p:nvCxnSpPr>
          <p:cNvPr id="80" name="Conector reto 79">
            <a:extLst>
              <a:ext uri="{FF2B5EF4-FFF2-40B4-BE49-F238E27FC236}">
                <a16:creationId xmlns:a16="http://schemas.microsoft.com/office/drawing/2014/main" id="{57B41385-1221-DBD8-922F-E712D7D008FC}"/>
              </a:ext>
            </a:extLst>
          </p:cNvPr>
          <p:cNvCxnSpPr>
            <a:cxnSpLocks/>
          </p:cNvCxnSpPr>
          <p:nvPr/>
        </p:nvCxnSpPr>
        <p:spPr>
          <a:xfrm>
            <a:off x="-1" y="1958870"/>
            <a:ext cx="647701" cy="0"/>
          </a:xfrm>
          <a:prstGeom prst="line">
            <a:avLst/>
          </a:prstGeom>
          <a:ln w="38100"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1" name="CaixaDeTexto 80">
            <a:extLst>
              <a:ext uri="{FF2B5EF4-FFF2-40B4-BE49-F238E27FC236}">
                <a16:creationId xmlns:a16="http://schemas.microsoft.com/office/drawing/2014/main" id="{B492A113-07A9-A176-8329-F45E988F3BB6}"/>
              </a:ext>
            </a:extLst>
          </p:cNvPr>
          <p:cNvSpPr txBox="1"/>
          <p:nvPr/>
        </p:nvSpPr>
        <p:spPr>
          <a:xfrm>
            <a:off x="647702" y="1774207"/>
            <a:ext cx="2881815" cy="313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36" dirty="0"/>
              <a:t>Posicionamento de Componentes</a:t>
            </a:r>
          </a:p>
        </p:txBody>
      </p:sp>
      <p:sp>
        <p:nvSpPr>
          <p:cNvPr id="82" name="Retângulo 81">
            <a:extLst>
              <a:ext uri="{FF2B5EF4-FFF2-40B4-BE49-F238E27FC236}">
                <a16:creationId xmlns:a16="http://schemas.microsoft.com/office/drawing/2014/main" id="{E3F18EB0-0783-BDB8-3E4F-FCFCE59C618A}"/>
              </a:ext>
            </a:extLst>
          </p:cNvPr>
          <p:cNvSpPr/>
          <p:nvPr/>
        </p:nvSpPr>
        <p:spPr>
          <a:xfrm rot="5400000">
            <a:off x="2286001" y="4577261"/>
            <a:ext cx="1548000" cy="1548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3"/>
          </a:p>
        </p:txBody>
      </p:sp>
      <p:sp>
        <p:nvSpPr>
          <p:cNvPr id="83" name="CaixaDeTexto 82">
            <a:extLst>
              <a:ext uri="{FF2B5EF4-FFF2-40B4-BE49-F238E27FC236}">
                <a16:creationId xmlns:a16="http://schemas.microsoft.com/office/drawing/2014/main" id="{F5FF98C0-AFA5-CE71-86E8-3169BB76FB9A}"/>
              </a:ext>
            </a:extLst>
          </p:cNvPr>
          <p:cNvSpPr txBox="1"/>
          <p:nvPr/>
        </p:nvSpPr>
        <p:spPr>
          <a:xfrm>
            <a:off x="2600459" y="5000766"/>
            <a:ext cx="1245965" cy="313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36" dirty="0"/>
              <a:t>Driver L298N</a:t>
            </a:r>
          </a:p>
        </p:txBody>
      </p:sp>
      <p:sp>
        <p:nvSpPr>
          <p:cNvPr id="84" name="Retângulo 83">
            <a:extLst>
              <a:ext uri="{FF2B5EF4-FFF2-40B4-BE49-F238E27FC236}">
                <a16:creationId xmlns:a16="http://schemas.microsoft.com/office/drawing/2014/main" id="{59F8C371-52C8-ECFF-F7E3-86430313ADB3}"/>
              </a:ext>
            </a:extLst>
          </p:cNvPr>
          <p:cNvSpPr/>
          <p:nvPr/>
        </p:nvSpPr>
        <p:spPr>
          <a:xfrm rot="5400000">
            <a:off x="5083441" y="6448788"/>
            <a:ext cx="540002" cy="719999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3"/>
          </a:p>
        </p:txBody>
      </p:sp>
      <p:sp>
        <p:nvSpPr>
          <p:cNvPr id="85" name="CaixaDeTexto 84">
            <a:extLst>
              <a:ext uri="{FF2B5EF4-FFF2-40B4-BE49-F238E27FC236}">
                <a16:creationId xmlns:a16="http://schemas.microsoft.com/office/drawing/2014/main" id="{36CF6BB5-1601-5256-3B1C-E50F28D85C9B}"/>
              </a:ext>
            </a:extLst>
          </p:cNvPr>
          <p:cNvSpPr txBox="1"/>
          <p:nvPr/>
        </p:nvSpPr>
        <p:spPr>
          <a:xfrm>
            <a:off x="8628913" y="4106392"/>
            <a:ext cx="486030" cy="313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36" dirty="0"/>
              <a:t>P10</a:t>
            </a:r>
          </a:p>
        </p:txBody>
      </p:sp>
      <p:sp>
        <p:nvSpPr>
          <p:cNvPr id="87" name="Retângulo 86">
            <a:extLst>
              <a:ext uri="{FF2B5EF4-FFF2-40B4-BE49-F238E27FC236}">
                <a16:creationId xmlns:a16="http://schemas.microsoft.com/office/drawing/2014/main" id="{53F03CF5-BDA9-86F4-9524-56CFA83F65A6}"/>
              </a:ext>
            </a:extLst>
          </p:cNvPr>
          <p:cNvSpPr/>
          <p:nvPr/>
        </p:nvSpPr>
        <p:spPr>
          <a:xfrm>
            <a:off x="-1" y="2143536"/>
            <a:ext cx="647701" cy="55799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36"/>
          </a:p>
        </p:txBody>
      </p:sp>
      <p:sp>
        <p:nvSpPr>
          <p:cNvPr id="88" name="CaixaDeTexto 87">
            <a:extLst>
              <a:ext uri="{FF2B5EF4-FFF2-40B4-BE49-F238E27FC236}">
                <a16:creationId xmlns:a16="http://schemas.microsoft.com/office/drawing/2014/main" id="{AC37EC1C-C7C5-C81F-17BB-4F95FB937752}"/>
              </a:ext>
            </a:extLst>
          </p:cNvPr>
          <p:cNvSpPr txBox="1"/>
          <p:nvPr/>
        </p:nvSpPr>
        <p:spPr>
          <a:xfrm>
            <a:off x="647703" y="2190730"/>
            <a:ext cx="969946" cy="313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36" dirty="0"/>
              <a:t>Descartar</a:t>
            </a:r>
          </a:p>
        </p:txBody>
      </p:sp>
      <p:sp>
        <p:nvSpPr>
          <p:cNvPr id="89" name="CaixaDeTexto 88">
            <a:extLst>
              <a:ext uri="{FF2B5EF4-FFF2-40B4-BE49-F238E27FC236}">
                <a16:creationId xmlns:a16="http://schemas.microsoft.com/office/drawing/2014/main" id="{0CD41A7C-CD00-DC5D-0C24-D2A32055D223}"/>
              </a:ext>
            </a:extLst>
          </p:cNvPr>
          <p:cNvSpPr txBox="1"/>
          <p:nvPr/>
        </p:nvSpPr>
        <p:spPr>
          <a:xfrm>
            <a:off x="4968450" y="6582154"/>
            <a:ext cx="771844" cy="46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2" dirty="0"/>
              <a:t>Módulo KY - 022</a:t>
            </a:r>
          </a:p>
        </p:txBody>
      </p:sp>
      <p:sp>
        <p:nvSpPr>
          <p:cNvPr id="90" name="CaixaDeTexto 89">
            <a:extLst>
              <a:ext uri="{FF2B5EF4-FFF2-40B4-BE49-F238E27FC236}">
                <a16:creationId xmlns:a16="http://schemas.microsoft.com/office/drawing/2014/main" id="{AA09C0BE-9382-2066-8DC9-87A2C7496EB3}"/>
              </a:ext>
            </a:extLst>
          </p:cNvPr>
          <p:cNvSpPr txBox="1"/>
          <p:nvPr/>
        </p:nvSpPr>
        <p:spPr>
          <a:xfrm>
            <a:off x="9940359" y="2938004"/>
            <a:ext cx="388248" cy="313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36" dirty="0"/>
              <a:t>P6</a:t>
            </a:r>
          </a:p>
        </p:txBody>
      </p:sp>
      <p:sp>
        <p:nvSpPr>
          <p:cNvPr id="91" name="CaixaDeTexto 90">
            <a:extLst>
              <a:ext uri="{FF2B5EF4-FFF2-40B4-BE49-F238E27FC236}">
                <a16:creationId xmlns:a16="http://schemas.microsoft.com/office/drawing/2014/main" id="{8C5D27AF-AF00-D62E-6C33-DCB00BC7BAD6}"/>
              </a:ext>
            </a:extLst>
          </p:cNvPr>
          <p:cNvSpPr txBox="1"/>
          <p:nvPr/>
        </p:nvSpPr>
        <p:spPr>
          <a:xfrm>
            <a:off x="9919910" y="5326071"/>
            <a:ext cx="388248" cy="313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36" dirty="0"/>
              <a:t>P7</a:t>
            </a:r>
          </a:p>
        </p:txBody>
      </p:sp>
      <p:sp>
        <p:nvSpPr>
          <p:cNvPr id="92" name="CaixaDeTexto 91">
            <a:extLst>
              <a:ext uri="{FF2B5EF4-FFF2-40B4-BE49-F238E27FC236}">
                <a16:creationId xmlns:a16="http://schemas.microsoft.com/office/drawing/2014/main" id="{3CF74BE8-6927-24DE-1884-0CE1CC650C7C}"/>
              </a:ext>
            </a:extLst>
          </p:cNvPr>
          <p:cNvSpPr txBox="1"/>
          <p:nvPr/>
        </p:nvSpPr>
        <p:spPr>
          <a:xfrm>
            <a:off x="9910081" y="6564068"/>
            <a:ext cx="388248" cy="313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36" dirty="0"/>
              <a:t>P8</a:t>
            </a:r>
          </a:p>
        </p:txBody>
      </p:sp>
      <p:sp>
        <p:nvSpPr>
          <p:cNvPr id="93" name="CaixaDeTexto 92">
            <a:extLst>
              <a:ext uri="{FF2B5EF4-FFF2-40B4-BE49-F238E27FC236}">
                <a16:creationId xmlns:a16="http://schemas.microsoft.com/office/drawing/2014/main" id="{C17F224B-2AD2-2B8E-9209-57EF86F6E16F}"/>
              </a:ext>
            </a:extLst>
          </p:cNvPr>
          <p:cNvSpPr txBox="1"/>
          <p:nvPr/>
        </p:nvSpPr>
        <p:spPr>
          <a:xfrm>
            <a:off x="9153910" y="3105561"/>
            <a:ext cx="388248" cy="313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36" dirty="0"/>
              <a:t>P9</a:t>
            </a:r>
          </a:p>
        </p:txBody>
      </p:sp>
      <p:sp>
        <p:nvSpPr>
          <p:cNvPr id="95" name="CaixaDeTexto 94">
            <a:extLst>
              <a:ext uri="{FF2B5EF4-FFF2-40B4-BE49-F238E27FC236}">
                <a16:creationId xmlns:a16="http://schemas.microsoft.com/office/drawing/2014/main" id="{D25BDD0F-E6DB-5F53-13D1-B6AF53665775}"/>
              </a:ext>
            </a:extLst>
          </p:cNvPr>
          <p:cNvSpPr txBox="1"/>
          <p:nvPr/>
        </p:nvSpPr>
        <p:spPr>
          <a:xfrm>
            <a:off x="8047044" y="3061218"/>
            <a:ext cx="486030" cy="313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36" dirty="0"/>
              <a:t>P11</a:t>
            </a:r>
          </a:p>
        </p:txBody>
      </p:sp>
      <p:cxnSp>
        <p:nvCxnSpPr>
          <p:cNvPr id="96" name="Conector reto 95">
            <a:extLst>
              <a:ext uri="{FF2B5EF4-FFF2-40B4-BE49-F238E27FC236}">
                <a16:creationId xmlns:a16="http://schemas.microsoft.com/office/drawing/2014/main" id="{EF87AD4C-026D-85C6-7D0F-A15B9FB6D9F3}"/>
              </a:ext>
            </a:extLst>
          </p:cNvPr>
          <p:cNvCxnSpPr>
            <a:cxnSpLocks/>
          </p:cNvCxnSpPr>
          <p:nvPr/>
        </p:nvCxnSpPr>
        <p:spPr>
          <a:xfrm>
            <a:off x="8386709" y="3401667"/>
            <a:ext cx="0" cy="177877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1" name="Conector reto 100">
            <a:extLst>
              <a:ext uri="{FF2B5EF4-FFF2-40B4-BE49-F238E27FC236}">
                <a16:creationId xmlns:a16="http://schemas.microsoft.com/office/drawing/2014/main" id="{1BFEC479-D39F-15F7-7914-0BA931F1687E}"/>
              </a:ext>
            </a:extLst>
          </p:cNvPr>
          <p:cNvCxnSpPr>
            <a:cxnSpLocks/>
          </p:cNvCxnSpPr>
          <p:nvPr/>
        </p:nvCxnSpPr>
        <p:spPr>
          <a:xfrm>
            <a:off x="-1" y="1678937"/>
            <a:ext cx="6477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3" name="CaixaDeTexto 102">
            <a:extLst>
              <a:ext uri="{FF2B5EF4-FFF2-40B4-BE49-F238E27FC236}">
                <a16:creationId xmlns:a16="http://schemas.microsoft.com/office/drawing/2014/main" id="{4C79BE64-7530-D140-F521-57C0028615C9}"/>
              </a:ext>
            </a:extLst>
          </p:cNvPr>
          <p:cNvSpPr txBox="1"/>
          <p:nvPr/>
        </p:nvSpPr>
        <p:spPr>
          <a:xfrm>
            <a:off x="647702" y="1494274"/>
            <a:ext cx="2668231" cy="313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36" dirty="0"/>
              <a:t>Posicionamento vertical da P10</a:t>
            </a:r>
          </a:p>
        </p:txBody>
      </p:sp>
      <p:sp>
        <p:nvSpPr>
          <p:cNvPr id="104" name="Retângulo 103">
            <a:extLst>
              <a:ext uri="{FF2B5EF4-FFF2-40B4-BE49-F238E27FC236}">
                <a16:creationId xmlns:a16="http://schemas.microsoft.com/office/drawing/2014/main" id="{7C268F4D-18B1-3169-22D4-6D0E628BA7EE}"/>
              </a:ext>
            </a:extLst>
          </p:cNvPr>
          <p:cNvSpPr/>
          <p:nvPr/>
        </p:nvSpPr>
        <p:spPr>
          <a:xfrm>
            <a:off x="2862451" y="3667933"/>
            <a:ext cx="360001" cy="360001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36"/>
          </a:p>
        </p:txBody>
      </p:sp>
      <p:sp>
        <p:nvSpPr>
          <p:cNvPr id="105" name="Retângulo 104">
            <a:extLst>
              <a:ext uri="{FF2B5EF4-FFF2-40B4-BE49-F238E27FC236}">
                <a16:creationId xmlns:a16="http://schemas.microsoft.com/office/drawing/2014/main" id="{FE7AF3A5-966C-4418-31E0-D16144AAC3B0}"/>
              </a:ext>
            </a:extLst>
          </p:cNvPr>
          <p:cNvSpPr/>
          <p:nvPr/>
        </p:nvSpPr>
        <p:spPr>
          <a:xfrm>
            <a:off x="2862451" y="6614991"/>
            <a:ext cx="360001" cy="360001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36"/>
          </a:p>
        </p:txBody>
      </p:sp>
      <p:sp>
        <p:nvSpPr>
          <p:cNvPr id="106" name="Retângulo 105">
            <a:extLst>
              <a:ext uri="{FF2B5EF4-FFF2-40B4-BE49-F238E27FC236}">
                <a16:creationId xmlns:a16="http://schemas.microsoft.com/office/drawing/2014/main" id="{BD0155A2-3A6C-808D-DB47-76F63AD4A4A4}"/>
              </a:ext>
            </a:extLst>
          </p:cNvPr>
          <p:cNvSpPr/>
          <p:nvPr/>
        </p:nvSpPr>
        <p:spPr>
          <a:xfrm>
            <a:off x="4079616" y="6611261"/>
            <a:ext cx="360001" cy="360001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36"/>
          </a:p>
        </p:txBody>
      </p:sp>
      <p:sp>
        <p:nvSpPr>
          <p:cNvPr id="107" name="Retângulo 106">
            <a:extLst>
              <a:ext uri="{FF2B5EF4-FFF2-40B4-BE49-F238E27FC236}">
                <a16:creationId xmlns:a16="http://schemas.microsoft.com/office/drawing/2014/main" id="{9846DFC8-ADAC-92A6-1BBF-1C7C15BBEE32}"/>
              </a:ext>
            </a:extLst>
          </p:cNvPr>
          <p:cNvSpPr/>
          <p:nvPr/>
        </p:nvSpPr>
        <p:spPr>
          <a:xfrm>
            <a:off x="4079616" y="3667933"/>
            <a:ext cx="360001" cy="360001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36"/>
          </a:p>
        </p:txBody>
      </p:sp>
    </p:spTree>
    <p:extLst>
      <p:ext uri="{BB962C8B-B14F-4D97-AF65-F5344CB8AC3E}">
        <p14:creationId xmlns:p14="http://schemas.microsoft.com/office/powerpoint/2010/main" val="2928874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187</TotalTime>
  <Words>37</Words>
  <Application>Microsoft Office PowerPoint</Application>
  <PresentationFormat>Personalizar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João Paulo Bevilacqua</dc:creator>
  <cp:lastModifiedBy>João Paulo Bevilacqua</cp:lastModifiedBy>
  <cp:revision>16</cp:revision>
  <cp:lastPrinted>2025-12-03T17:23:46Z</cp:lastPrinted>
  <dcterms:created xsi:type="dcterms:W3CDTF">2025-11-21T23:37:50Z</dcterms:created>
  <dcterms:modified xsi:type="dcterms:W3CDTF">2025-12-03T22:12:36Z</dcterms:modified>
</cp:coreProperties>
</file>